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82" d="100"/>
          <a:sy n="82" d="100"/>
        </p:scale>
        <p:origin x="701" y="7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alendly.com/dheeya/ibsdheeya" TargetMode="External"/><Relationship Id="rId5" Type="http://schemas.openxmlformats.org/officeDocument/2006/relationships/hyperlink" Target="mailto:dheeya.rizmie14@imperial.ac.uk" TargetMode="Externa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9" name="Picture 2" descr="Portrait Picture">
            <a:extLst>
              <a:ext uri="{FF2B5EF4-FFF2-40B4-BE49-F238E27FC236}">
                <a16:creationId xmlns:a16="http://schemas.microsoft.com/office/drawing/2014/main" id="{8AF412C1-A947-4BD8-A0CB-4C1C61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" y="1554118"/>
            <a:ext cx="2392871" cy="31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61E2F-8241-478A-92BD-9B5CFBE76875}"/>
              </a:ext>
            </a:extLst>
          </p:cNvPr>
          <p:cNvSpPr txBox="1"/>
          <p:nvPr/>
        </p:nvSpPr>
        <p:spPr>
          <a:xfrm>
            <a:off x="2865731" y="1469739"/>
            <a:ext cx="5767906" cy="1359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600" dirty="0" err="1">
                <a:latin typeface="+mj-lt"/>
                <a:cs typeface="Palatino Linotype"/>
              </a:rPr>
              <a:t>Dheeya</a:t>
            </a:r>
            <a:r>
              <a:rPr lang="en-GB" sz="2600" dirty="0">
                <a:latin typeface="+mj-lt"/>
                <a:cs typeface="Palatino Linotype"/>
              </a:rPr>
              <a:t> </a:t>
            </a:r>
            <a:r>
              <a:rPr lang="en-GB" sz="2600" dirty="0" err="1">
                <a:latin typeface="+mj-lt"/>
                <a:cs typeface="Palatino Linotype"/>
              </a:rPr>
              <a:t>Rizmie</a:t>
            </a:r>
            <a:endParaRPr lang="en-GB" sz="2600" dirty="0">
              <a:latin typeface="+mj-lt"/>
              <a:cs typeface="Palatino Linotype"/>
            </a:endParaRPr>
          </a:p>
          <a:p>
            <a:r>
              <a:rPr lang="en-GB" sz="2000" b="1" dirty="0">
                <a:latin typeface="+mj-lt"/>
                <a:cs typeface="Palatino Linotype"/>
                <a:hlinkClick r:id="rId5"/>
              </a:rPr>
              <a:t>dheeya.rizmie14@imperial.ac.uk</a:t>
            </a:r>
            <a:endParaRPr lang="en-GB" sz="2000" b="1" dirty="0">
              <a:latin typeface="+mj-lt"/>
              <a:cs typeface="Palatino Linotype"/>
            </a:endParaRPr>
          </a:p>
          <a:p>
            <a:r>
              <a:rPr lang="en-GB" sz="2000" b="1" u="sng" dirty="0">
                <a:hlinkClick r:id="rId6"/>
              </a:rPr>
              <a:t>https://calendly.com/dheeya/ibsdheeya</a:t>
            </a:r>
            <a:endParaRPr lang="en-GB" sz="2000" b="1" dirty="0">
              <a:latin typeface="+mj-lt"/>
              <a:cs typeface="Palatino Linotype"/>
            </a:endParaRPr>
          </a:p>
          <a:p>
            <a:endParaRPr lang="en-GB" sz="1991" dirty="0">
              <a:latin typeface="+mj-lt"/>
              <a:cs typeface="Palatino Linotype"/>
            </a:endParaRPr>
          </a:p>
        </p:txBody>
      </p:sp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5" y="1221011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8520768" y="4595594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1800</TotalTime>
  <Words>2017</Words>
  <Application>Microsoft Office PowerPoint</Application>
  <PresentationFormat>Custom</PresentationFormat>
  <Paragraphs>370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98</cp:revision>
  <dcterms:created xsi:type="dcterms:W3CDTF">2020-09-13T09:08:16Z</dcterms:created>
  <dcterms:modified xsi:type="dcterms:W3CDTF">2020-09-16T09:49:42Z</dcterms:modified>
</cp:coreProperties>
</file>